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7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26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39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2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48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27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142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36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91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8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17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4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05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58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31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34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2EE089-6610-44DA-A1CD-74EF27307D2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388F-84CC-4F0B-8862-8DB53F2747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121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678916"/>
            <a:ext cx="10515600" cy="94749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IN" sz="2800" b="1" dirty="0" smtClean="0">
                <a:latin typeface="Baskerville Old Face" panose="02020602080505020303" pitchFamily="18" charset="0"/>
              </a:rPr>
              <a:t>Presentation on Frontend Project (CS186)</a:t>
            </a:r>
            <a:br>
              <a:rPr lang="en-IN" sz="2800" b="1" dirty="0" smtClean="0">
                <a:latin typeface="Baskerville Old Face" panose="02020602080505020303" pitchFamily="18" charset="0"/>
              </a:rPr>
            </a:br>
            <a:r>
              <a:rPr lang="en-IN" sz="2800" b="1" i="1" u="sng" dirty="0" smtClean="0">
                <a:latin typeface="Baskerville Old Face" panose="02020602080505020303" pitchFamily="18" charset="0"/>
              </a:rPr>
              <a:t>Project Name: Recipe Finder</a:t>
            </a:r>
            <a:endParaRPr lang="en-IN" sz="2800" b="1" i="1" u="sng" dirty="0"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10251"/>
            <a:ext cx="10515600" cy="3464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Submitted By: Ankit Mishra                 Submitted To: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Roll-No. : 2110991966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Group: G-19</a:t>
            </a:r>
          </a:p>
          <a:p>
            <a:pPr marL="0" indent="0">
              <a:buNone/>
            </a:pPr>
            <a:endParaRPr lang="en-IN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Baskerville Old Face" panose="02020602080505020303" pitchFamily="18" charset="0"/>
              </a:rPr>
              <a:t>Department </a:t>
            </a:r>
            <a:r>
              <a:rPr lang="en-US" b="1" dirty="0">
                <a:latin typeface="Baskerville Old Face" panose="02020602080505020303" pitchFamily="18" charset="0"/>
              </a:rPr>
              <a:t>of Computer Science &amp; Engineering </a:t>
            </a:r>
            <a:r>
              <a:rPr lang="en-US" b="1" dirty="0" err="1">
                <a:latin typeface="Baskerville Old Face" panose="02020602080505020303" pitchFamily="18" charset="0"/>
              </a:rPr>
              <a:t>Chitkara</a:t>
            </a:r>
            <a:r>
              <a:rPr lang="en-US" b="1" dirty="0">
                <a:latin typeface="Baskerville Old Face" panose="02020602080505020303" pitchFamily="18" charset="0"/>
              </a:rPr>
              <a:t> University Institute of Engineering &amp; Technology,</a:t>
            </a:r>
            <a:r>
              <a:rPr lang="en-US" b="1" u="sng" dirty="0">
                <a:latin typeface="Baskerville Old Face" panose="02020602080505020303" pitchFamily="18" charset="0"/>
              </a:rPr>
              <a:t> </a:t>
            </a:r>
            <a:r>
              <a:rPr lang="en-US" b="1" u="sng" dirty="0" err="1">
                <a:latin typeface="Baskerville Old Face" panose="02020602080505020303" pitchFamily="18" charset="0"/>
              </a:rPr>
              <a:t>Rajpura</a:t>
            </a:r>
            <a:r>
              <a:rPr lang="en-US" b="1" u="sng" dirty="0">
                <a:latin typeface="Baskerville Old Face" panose="02020602080505020303" pitchFamily="18" charset="0"/>
              </a:rPr>
              <a:t>, Punjab.</a:t>
            </a:r>
            <a:endParaRPr lang="en-IN" b="1" u="sng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269" y="0"/>
            <a:ext cx="1705677" cy="139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1243584"/>
            <a:ext cx="9692474" cy="46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5" y="1342254"/>
            <a:ext cx="9498335" cy="44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9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430183"/>
            <a:ext cx="10139374" cy="48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095" y="2791472"/>
            <a:ext cx="9404723" cy="1400530"/>
          </a:xfrm>
        </p:spPr>
        <p:txBody>
          <a:bodyPr/>
          <a:lstStyle/>
          <a:p>
            <a:pPr algn="ctr"/>
            <a:r>
              <a:rPr lang="en-IN" sz="7200" b="1" dirty="0" smtClean="0">
                <a:latin typeface="Baskerville Old Face" panose="02020602080505020303" pitchFamily="18" charset="0"/>
              </a:rPr>
              <a:t>THANK YOU</a:t>
            </a:r>
            <a:endParaRPr lang="en-IN" sz="72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08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2221"/>
          </a:xfrm>
        </p:spPr>
        <p:txBody>
          <a:bodyPr>
            <a:noAutofit/>
          </a:bodyPr>
          <a:lstStyle/>
          <a:p>
            <a:pPr algn="ctr"/>
            <a:r>
              <a:rPr lang="en-IN" sz="3200" b="1" u="sng" dirty="0" smtClean="0">
                <a:latin typeface="Baskerville Old Face" panose="02020602080505020303" pitchFamily="18" charset="0"/>
              </a:rPr>
              <a:t>Recipe Finder</a:t>
            </a:r>
            <a:endParaRPr lang="en-IN" sz="3200" b="1" u="sng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0810"/>
            <a:ext cx="10515600" cy="2127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>
                <a:latin typeface="Baskerville Old Face" panose="02020602080505020303" pitchFamily="18" charset="0"/>
              </a:rPr>
              <a:t>Introduction:</a:t>
            </a:r>
            <a:r>
              <a:rPr lang="en-IN" dirty="0" smtClean="0"/>
              <a:t> </a:t>
            </a:r>
            <a:r>
              <a:rPr lang="en-IN" sz="1800" dirty="0">
                <a:latin typeface="Baskerville Old Face" panose="02020602080505020303" pitchFamily="18" charset="0"/>
              </a:rPr>
              <a:t>The Recipe Finder Frontend Project is an exciting web application designed to help users discover, explore, and organize a wide variety of recipes. This project aims to make your cooking experience more enjoyable and convenient.</a:t>
            </a:r>
          </a:p>
          <a:p>
            <a:pPr marL="0" indent="0">
              <a:buNone/>
            </a:pPr>
            <a:r>
              <a:rPr lang="en-IN" sz="1800" dirty="0">
                <a:latin typeface="Baskerville Old Face" panose="02020602080505020303" pitchFamily="18" charset="0"/>
              </a:rPr>
              <a:t>In this project, the frontend component is the user-facing interface of the Recipe Finder application. </a:t>
            </a:r>
          </a:p>
          <a:p>
            <a:pPr marL="0" indent="0">
              <a:buNone/>
            </a:pPr>
            <a:r>
              <a:rPr lang="en-IN" sz="1800" dirty="0">
                <a:latin typeface="Baskerville Old Face" panose="02020602080505020303" pitchFamily="18" charset="0"/>
              </a:rPr>
              <a:t>The frontend is typically built using web technologies, such as HTML, CSS, and JavaScript, along with various web development frameworks and libraries</a:t>
            </a:r>
            <a:r>
              <a:rPr lang="en-IN" sz="18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0" y="3310127"/>
            <a:ext cx="7769986" cy="34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8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60" y="0"/>
            <a:ext cx="4408714" cy="685800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71856" y="227965"/>
            <a:ext cx="2727960" cy="1325563"/>
          </a:xfrm>
        </p:spPr>
        <p:txBody>
          <a:bodyPr>
            <a:normAutofit/>
          </a:bodyPr>
          <a:lstStyle/>
          <a:p>
            <a:r>
              <a:rPr lang="en-IN" sz="2800" b="1" u="sng" dirty="0" smtClean="0">
                <a:latin typeface="Baskerville Old Face" panose="02020602080505020303" pitchFamily="18" charset="0"/>
              </a:rPr>
              <a:t>Flow Chart</a:t>
            </a:r>
            <a:endParaRPr lang="en-IN" sz="2800" b="1" u="sng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6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4" y="2301656"/>
            <a:ext cx="5819776" cy="45563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5" t="-561" r="34906" b="18104"/>
          <a:stretch/>
        </p:blipFill>
        <p:spPr>
          <a:xfrm>
            <a:off x="-1" y="514349"/>
            <a:ext cx="6372225" cy="44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9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90700" y="609600"/>
            <a:ext cx="8515349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8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97348" cy="3638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55" y="0"/>
            <a:ext cx="2858860" cy="3638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222" y="0"/>
            <a:ext cx="2933456" cy="3638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05225"/>
            <a:ext cx="4810126" cy="3152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185" y="3705225"/>
            <a:ext cx="4585447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3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62635" cy="3524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74" y="0"/>
            <a:ext cx="2697175" cy="3524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40" y="0"/>
            <a:ext cx="3210794" cy="352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695700"/>
            <a:ext cx="2862635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874" y="3695701"/>
            <a:ext cx="269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2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86938"/>
            <a:ext cx="8045183" cy="66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7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34508" cy="4178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08" y="-2"/>
            <a:ext cx="3451259" cy="4178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67" y="-1"/>
            <a:ext cx="3390811" cy="417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615" y="4382603"/>
            <a:ext cx="3397020" cy="236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131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Baskerville Old Face</vt:lpstr>
      <vt:lpstr>Century Gothic</vt:lpstr>
      <vt:lpstr>Wingdings 3</vt:lpstr>
      <vt:lpstr>Ion</vt:lpstr>
      <vt:lpstr>Presentation on Frontend Project (CS186) Project Name: Recipe Finder</vt:lpstr>
      <vt:lpstr>Recipe Finder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Frontend Project (CS186) Project Name: Recipe Finder</dc:title>
  <dc:creator>Ankit Mishra</dc:creator>
  <cp:lastModifiedBy>Ankit Mishra</cp:lastModifiedBy>
  <cp:revision>6</cp:revision>
  <dcterms:created xsi:type="dcterms:W3CDTF">2023-10-25T16:58:11Z</dcterms:created>
  <dcterms:modified xsi:type="dcterms:W3CDTF">2023-10-25T17:46:20Z</dcterms:modified>
</cp:coreProperties>
</file>